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3ED"/>
    <a:srgbClr val="0D1773"/>
    <a:srgbClr val="FF6A2F"/>
    <a:srgbClr val="11FFE3"/>
    <a:srgbClr val="DD9F9F"/>
    <a:srgbClr val="E80EAF"/>
    <a:srgbClr val="0F6871"/>
    <a:srgbClr val="BA57F7"/>
    <a:srgbClr val="00BAE6"/>
    <a:srgbClr val="2A4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1E3A0B6-3B14-44B5-A5CD-9DF45C7E4FA3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B04256A-861E-413B-9A9E-78F7D14A0C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352928" cy="5976664"/>
          </a:xfrm>
        </p:spPr>
        <p:txBody>
          <a:bodyPr/>
          <a:lstStyle/>
          <a:p>
            <a:r>
              <a:rPr lang="ru-RU" sz="8000" dirty="0" smtClean="0">
                <a:solidFill>
                  <a:schemeClr val="accent6">
                    <a:lumMod val="50000"/>
                  </a:schemeClr>
                </a:solidFill>
              </a:rPr>
              <a:t>Лагерь дневного пребывания</a:t>
            </a:r>
            <a:r>
              <a:rPr lang="ru-RU" sz="8000" dirty="0" smtClean="0"/>
              <a:t/>
            </a:r>
            <a:br>
              <a:rPr lang="ru-RU" sz="8000" dirty="0" smtClean="0"/>
            </a:br>
            <a:r>
              <a:rPr lang="ru-RU" sz="8000" dirty="0" smtClean="0">
                <a:solidFill>
                  <a:srgbClr val="FFFF00"/>
                </a:solidFill>
              </a:rPr>
              <a:t>«</a:t>
            </a:r>
            <a:r>
              <a:rPr lang="ru-RU" sz="8000" dirty="0">
                <a:solidFill>
                  <a:srgbClr val="FFFF00"/>
                </a:solidFill>
                <a:latin typeface="Comic Sans MS" pitchFamily="66" charset="0"/>
              </a:rPr>
              <a:t>С</a:t>
            </a:r>
            <a:r>
              <a:rPr lang="ru-RU" sz="8000" dirty="0" smtClean="0">
                <a:solidFill>
                  <a:srgbClr val="FFFF00"/>
                </a:solidFill>
                <a:latin typeface="Comic Sans MS" pitchFamily="66" charset="0"/>
              </a:rPr>
              <a:t>ОЛНЫШКО</a:t>
            </a:r>
            <a:r>
              <a:rPr lang="ru-RU" sz="8000" dirty="0" smtClean="0">
                <a:solidFill>
                  <a:srgbClr val="FFFF00"/>
                </a:solidFill>
                <a:latin typeface="Book Antiqua" pitchFamily="18" charset="0"/>
              </a:rPr>
              <a:t>»</a:t>
            </a:r>
            <a:endParaRPr lang="ru-RU" sz="8000" dirty="0">
              <a:solidFill>
                <a:srgbClr val="FFFF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633596"/>
          </a:xfrm>
        </p:spPr>
        <p:txBody>
          <a:bodyPr/>
          <a:lstStyle/>
          <a:p>
            <a:r>
              <a:rPr lang="ru-RU" sz="6600" dirty="0" smtClean="0">
                <a:solidFill>
                  <a:srgbClr val="0070C0"/>
                </a:solidFill>
              </a:rPr>
              <a:t>День четвертый</a:t>
            </a:r>
            <a:br>
              <a:rPr lang="ru-RU" sz="6600" dirty="0" smtClean="0">
                <a:solidFill>
                  <a:srgbClr val="0070C0"/>
                </a:solidFill>
              </a:rPr>
            </a:br>
            <a:r>
              <a:rPr lang="ru-RU" sz="6600" dirty="0" smtClean="0">
                <a:solidFill>
                  <a:srgbClr val="0070C0"/>
                </a:solidFill>
              </a:rPr>
              <a:t>(4июня)-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600" dirty="0" smtClean="0">
                <a:solidFill>
                  <a:srgbClr val="002060"/>
                </a:solidFill>
                <a:latin typeface="Monotype Corsiva" pitchFamily="66" charset="0"/>
              </a:rPr>
              <a:t>День </a:t>
            </a:r>
            <a:r>
              <a:rPr lang="ru-RU" sz="6600" dirty="0" smtClean="0">
                <a:solidFill>
                  <a:srgbClr val="002060"/>
                </a:solidFill>
                <a:latin typeface="Monotype Corsiva" pitchFamily="66" charset="0"/>
              </a:rPr>
              <a:t>знаний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009443" y="5858798"/>
            <a:ext cx="712511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2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DSCN9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58" t="7479" r="8461" b="32433"/>
          <a:stretch/>
        </p:blipFill>
        <p:spPr bwMode="auto">
          <a:xfrm>
            <a:off x="-828600" y="0"/>
            <a:ext cx="9972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DSCN94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9" b="9540"/>
          <a:stretch/>
        </p:blipFill>
        <p:spPr bwMode="auto">
          <a:xfrm>
            <a:off x="0" y="3420548"/>
            <a:ext cx="9144000" cy="34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849620"/>
          </a:xfrm>
        </p:spPr>
        <p:txBody>
          <a:bodyPr/>
          <a:lstStyle/>
          <a:p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День пятый-</a:t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(5 июня)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9600" b="1" dirty="0" smtClean="0">
                <a:solidFill>
                  <a:srgbClr val="00B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</a:t>
            </a:r>
            <a:r>
              <a:rPr lang="ru-RU" sz="9600" b="1" dirty="0" smtClean="0">
                <a:solidFill>
                  <a:srgbClr val="00BA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леса</a:t>
            </a:r>
            <a:endParaRPr lang="ru-RU" sz="9600" b="1" dirty="0">
              <a:solidFill>
                <a:srgbClr val="00BA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DSCN9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4988" y="440669"/>
            <a:ext cx="6858000" cy="5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8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6874926" cy="5561588"/>
          </a:xfrm>
        </p:spPr>
        <p:txBody>
          <a:bodyPr/>
          <a:lstStyle/>
          <a:p>
            <a:r>
              <a:rPr lang="ru-RU" sz="7200" dirty="0" smtClean="0"/>
              <a:t>День шестой-</a:t>
            </a:r>
            <a:br>
              <a:rPr lang="ru-RU" sz="7200" dirty="0" smtClean="0"/>
            </a:br>
            <a:r>
              <a:rPr lang="ru-RU" sz="7200" dirty="0" smtClean="0"/>
              <a:t>(6 июня)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8800" dirty="0" smtClean="0">
                <a:solidFill>
                  <a:srgbClr val="BA57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культуры</a:t>
            </a:r>
            <a:endParaRPr lang="ru-RU" sz="8800" dirty="0">
              <a:solidFill>
                <a:srgbClr val="BA57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DSCN94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471" r="31" b="9476"/>
          <a:stretch/>
        </p:blipFill>
        <p:spPr bwMode="auto">
          <a:xfrm>
            <a:off x="1" y="0"/>
            <a:ext cx="4752053" cy="361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DSCN94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55" y="0"/>
            <a:ext cx="4391946" cy="361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DSCN9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5" b="15567"/>
          <a:stretch/>
        </p:blipFill>
        <p:spPr bwMode="auto">
          <a:xfrm>
            <a:off x="-20012" y="3614058"/>
            <a:ext cx="4880045" cy="32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DSCN95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5" r="12535" b="22503"/>
          <a:stretch/>
        </p:blipFill>
        <p:spPr bwMode="auto">
          <a:xfrm>
            <a:off x="4752054" y="3597222"/>
            <a:ext cx="4391946" cy="32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6874926" cy="5489580"/>
          </a:xfrm>
        </p:spPr>
        <p:txBody>
          <a:bodyPr/>
          <a:lstStyle/>
          <a:p>
            <a:r>
              <a:rPr lang="ru-RU" sz="6600" dirty="0" smtClean="0"/>
              <a:t>День седьмой-</a:t>
            </a:r>
            <a:br>
              <a:rPr lang="ru-RU" sz="6600" dirty="0" smtClean="0"/>
            </a:br>
            <a:r>
              <a:rPr lang="ru-RU" sz="6600" dirty="0" smtClean="0"/>
              <a:t>(8июня)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8000" dirty="0" smtClean="0">
                <a:solidFill>
                  <a:srgbClr val="2353ED"/>
                </a:solidFill>
                <a:latin typeface="Monotype Corsiva" pitchFamily="66" charset="0"/>
              </a:rPr>
              <a:t>День цветов</a:t>
            </a:r>
            <a:endParaRPr lang="ru-RU" sz="8000" dirty="0">
              <a:solidFill>
                <a:srgbClr val="2353ED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DSCN9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 r="6121"/>
          <a:stretch/>
        </p:blipFill>
        <p:spPr bwMode="auto">
          <a:xfrm>
            <a:off x="0" y="-4058"/>
            <a:ext cx="4572000" cy="35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ЛАГЕРЬ\DSCN95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r="1930"/>
          <a:stretch/>
        </p:blipFill>
        <p:spPr bwMode="auto">
          <a:xfrm>
            <a:off x="4067944" y="3501008"/>
            <a:ext cx="509106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4067944" cy="33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5" b="23396"/>
          <a:stretch/>
        </p:blipFill>
        <p:spPr bwMode="auto">
          <a:xfrm>
            <a:off x="4572000" y="0"/>
            <a:ext cx="4562602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5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705604"/>
          </a:xfrm>
        </p:spPr>
        <p:txBody>
          <a:bodyPr/>
          <a:lstStyle/>
          <a:p>
            <a:r>
              <a:rPr lang="ru-RU" sz="7200" dirty="0" smtClean="0">
                <a:solidFill>
                  <a:schemeClr val="accent4">
                    <a:lumMod val="75000"/>
                  </a:schemeClr>
                </a:solidFill>
              </a:rPr>
              <a:t>День восьмой-</a:t>
            </a:r>
            <a:br>
              <a:rPr lang="ru-RU" sz="7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7200" dirty="0" smtClean="0">
                <a:solidFill>
                  <a:schemeClr val="accent4">
                    <a:lumMod val="75000"/>
                  </a:schemeClr>
                </a:solidFill>
              </a:rPr>
              <a:t>(9 июня)</a:t>
            </a:r>
            <a:br>
              <a:rPr lang="ru-RU" sz="72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7200" dirty="0" smtClean="0">
                <a:solidFill>
                  <a:srgbClr val="E80E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</a:t>
            </a:r>
            <a:r>
              <a:rPr lang="ru-RU" sz="7200" dirty="0" smtClean="0">
                <a:solidFill>
                  <a:srgbClr val="E80E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спорта </a:t>
            </a:r>
            <a:endParaRPr lang="ru-RU" sz="7200" dirty="0">
              <a:solidFill>
                <a:srgbClr val="E80E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DSCN95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3" r="9343" b="30421"/>
          <a:stretch/>
        </p:blipFill>
        <p:spPr bwMode="auto">
          <a:xfrm>
            <a:off x="0" y="0"/>
            <a:ext cx="5436096" cy="39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DSCN95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27646" r="157" b="33855"/>
          <a:stretch/>
        </p:blipFill>
        <p:spPr bwMode="auto">
          <a:xfrm>
            <a:off x="2718048" y="3276139"/>
            <a:ext cx="6415674" cy="36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DSCN95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16064" r="16308" b="16708"/>
          <a:stretch/>
        </p:blipFill>
        <p:spPr bwMode="auto">
          <a:xfrm>
            <a:off x="-1" y="3276140"/>
            <a:ext cx="3092783" cy="36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DSCN95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 r="30013"/>
          <a:stretch/>
        </p:blipFill>
        <p:spPr bwMode="auto">
          <a:xfrm rot="5400000">
            <a:off x="5574831" y="-282749"/>
            <a:ext cx="3276136" cy="38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2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Desktop\DSCN96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802" r="7105" b="11561"/>
          <a:stretch/>
        </p:blipFill>
        <p:spPr bwMode="auto">
          <a:xfrm>
            <a:off x="0" y="1"/>
            <a:ext cx="9144000" cy="6866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234965" cy="5849620"/>
          </a:xfrm>
        </p:spPr>
        <p:txBody>
          <a:bodyPr/>
          <a:lstStyle/>
          <a:p>
            <a:r>
              <a:rPr lang="ru-RU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девятый- </a:t>
            </a:r>
            <a:br>
              <a:rPr lang="ru-RU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июня)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dirty="0" smtClean="0">
                <a:solidFill>
                  <a:srgbClr val="DD9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День </a:t>
            </a:r>
            <a:r>
              <a:rPr lang="ru-RU" sz="7200" dirty="0" smtClean="0">
                <a:solidFill>
                  <a:srgbClr val="DD9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индейца</a:t>
            </a:r>
            <a:endParaRPr lang="ru-RU" sz="7200" dirty="0">
              <a:solidFill>
                <a:srgbClr val="DD9F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ЛАГЕРЬ\DSCN94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1" t="31955" r="4226" b="25808"/>
          <a:stretch/>
        </p:blipFill>
        <p:spPr bwMode="auto">
          <a:xfrm>
            <a:off x="0" y="1891"/>
            <a:ext cx="4788024" cy="329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ЛАГЕРЬ\DSCN94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4" r="10702" b="6573"/>
          <a:stretch/>
        </p:blipFill>
        <p:spPr bwMode="auto">
          <a:xfrm>
            <a:off x="4679505" y="1891"/>
            <a:ext cx="4464495" cy="32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ЛАГЕРЬ\DSCN94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16651" r="22636" b="13018"/>
          <a:stretch/>
        </p:blipFill>
        <p:spPr bwMode="auto">
          <a:xfrm>
            <a:off x="-1" y="3295922"/>
            <a:ext cx="4679506" cy="3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ЛАГЕРЬ\DSCN94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6" r="12373"/>
          <a:stretch/>
        </p:blipFill>
        <p:spPr bwMode="auto">
          <a:xfrm>
            <a:off x="4679505" y="3295922"/>
            <a:ext cx="4464494" cy="35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489580"/>
          </a:xfrm>
        </p:spPr>
        <p:txBody>
          <a:bodyPr/>
          <a:lstStyle/>
          <a:p>
            <a:r>
              <a:rPr lang="ru-RU" sz="8000" dirty="0" smtClean="0">
                <a:solidFill>
                  <a:srgbClr val="11FFE3"/>
                </a:solidFill>
              </a:rPr>
              <a:t>День</a:t>
            </a:r>
            <a:br>
              <a:rPr lang="ru-RU" sz="8000" dirty="0" smtClean="0">
                <a:solidFill>
                  <a:srgbClr val="11FFE3"/>
                </a:solidFill>
              </a:rPr>
            </a:br>
            <a:r>
              <a:rPr lang="ru-RU" sz="8000" dirty="0" smtClean="0">
                <a:solidFill>
                  <a:srgbClr val="11FFE3"/>
                </a:solidFill>
              </a:rPr>
              <a:t>десятый-</a:t>
            </a:r>
            <a:br>
              <a:rPr lang="ru-RU" sz="8000" dirty="0" smtClean="0">
                <a:solidFill>
                  <a:srgbClr val="11FFE3"/>
                </a:solidFill>
              </a:rPr>
            </a:br>
            <a:r>
              <a:rPr lang="ru-RU" sz="8000" dirty="0" smtClean="0">
                <a:solidFill>
                  <a:srgbClr val="11FFE3"/>
                </a:solidFill>
              </a:rPr>
              <a:t>(11 июня)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dirty="0" smtClean="0">
                <a:solidFill>
                  <a:srgbClr val="FF6A2F"/>
                </a:solidFill>
                <a:latin typeface="Monotype Corsiva" pitchFamily="66" charset="0"/>
              </a:rPr>
              <a:t>День </a:t>
            </a:r>
            <a:r>
              <a:rPr lang="ru-RU" sz="7200" dirty="0" smtClean="0">
                <a:solidFill>
                  <a:srgbClr val="FF6A2F"/>
                </a:solidFill>
                <a:latin typeface="Monotype Corsiva" pitchFamily="66" charset="0"/>
              </a:rPr>
              <a:t>игры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ЛАГЕРЬ\DSCN9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"/>
            <a:ext cx="4712858" cy="35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ЛАГЕРЬ\DSCN96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/>
          <a:stretch/>
        </p:blipFill>
        <p:spPr bwMode="auto">
          <a:xfrm>
            <a:off x="4712858" y="134"/>
            <a:ext cx="4431142" cy="35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ЛАГЕРЬ\DSCN96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29332" r="24410" b="-3149"/>
          <a:stretch/>
        </p:blipFill>
        <p:spPr bwMode="auto">
          <a:xfrm>
            <a:off x="0" y="3491445"/>
            <a:ext cx="4712858" cy="35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ЛАГЕРЬ\DSCN96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7635" r="14775" b="71"/>
          <a:stretch/>
        </p:blipFill>
        <p:spPr bwMode="auto">
          <a:xfrm>
            <a:off x="4712858" y="3491445"/>
            <a:ext cx="4431142" cy="33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420888"/>
            <a:ext cx="7125113" cy="924475"/>
          </a:xfrm>
        </p:spPr>
        <p:txBody>
          <a:bodyPr/>
          <a:lstStyle/>
          <a:p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</a:rPr>
              <a:t>День одиннадцатый – (12 июня)</a:t>
            </a:r>
            <a:br>
              <a:rPr lang="ru-RU" sz="5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rgbClr val="2353ED"/>
                </a:solidFill>
                <a:latin typeface="GulimChe" pitchFamily="49" charset="-127"/>
                <a:ea typeface="GulimChe" pitchFamily="49" charset="-127"/>
              </a:rPr>
              <a:t>День </a:t>
            </a:r>
            <a:r>
              <a:rPr lang="ru-RU" sz="3600" dirty="0" smtClean="0">
                <a:solidFill>
                  <a:srgbClr val="2353ED"/>
                </a:solidFill>
                <a:latin typeface="GulimChe" pitchFamily="49" charset="-127"/>
                <a:ea typeface="GulimChe" pitchFamily="49" charset="-127"/>
              </a:rPr>
              <a:t>России</a:t>
            </a:r>
            <a:endParaRPr lang="ru-RU" sz="3600" dirty="0">
              <a:solidFill>
                <a:srgbClr val="2353ED"/>
              </a:solidFill>
              <a:latin typeface="GulimChe" pitchFamily="49" charset="-127"/>
              <a:ea typeface="Gulim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37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ЛАГЕРЬ\DSCN9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057">
            <a:off x="515299" y="869947"/>
            <a:ext cx="533965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ЛАГЕРЬ\DSCN98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5" t="2746" r="19768" b="3325"/>
          <a:stretch/>
        </p:blipFill>
        <p:spPr bwMode="auto">
          <a:xfrm rot="1208305">
            <a:off x="4956686" y="337424"/>
            <a:ext cx="3101790" cy="61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5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48880"/>
            <a:ext cx="7125113" cy="924475"/>
          </a:xfrm>
        </p:spPr>
        <p:txBody>
          <a:bodyPr/>
          <a:lstStyle/>
          <a:p>
            <a:r>
              <a:rPr lang="ru-RU" sz="6000" dirty="0" smtClean="0">
                <a:solidFill>
                  <a:schemeClr val="bg1"/>
                </a:solidFill>
              </a:rPr>
              <a:t>День двенадцатый – (13 июня)</a:t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  <a:latin typeface="Franklin Gothic Heavy" pitchFamily="34" charset="0"/>
              </a:rPr>
              <a:t>День </a:t>
            </a:r>
            <a:r>
              <a:rPr lang="ru-RU" sz="3600" dirty="0" smtClean="0">
                <a:solidFill>
                  <a:srgbClr val="FFFF00"/>
                </a:solidFill>
                <a:latin typeface="Franklin Gothic Heavy" pitchFamily="34" charset="0"/>
              </a:rPr>
              <a:t>лета</a:t>
            </a:r>
            <a:endParaRPr lang="ru-RU" sz="3600" dirty="0">
              <a:solidFill>
                <a:srgbClr val="FFFF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АГЕРЬ\DSCN9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2671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АГЕРЬ\DSCN9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02527"/>
            <a:ext cx="5940152" cy="44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276872"/>
            <a:ext cx="7125113" cy="924475"/>
          </a:xfrm>
        </p:spPr>
        <p:txBody>
          <a:bodyPr/>
          <a:lstStyle/>
          <a:p>
            <a:r>
              <a:rPr lang="ru-RU" sz="6000" dirty="0" smtClean="0">
                <a:solidFill>
                  <a:srgbClr val="0D1773"/>
                </a:solidFill>
              </a:rPr>
              <a:t>День тринадцатый – (15 июня)</a:t>
            </a:r>
            <a:r>
              <a:rPr lang="ru-RU" dirty="0" smtClean="0">
                <a:solidFill>
                  <a:srgbClr val="0D1773"/>
                </a:solidFill>
              </a:rPr>
              <a:t/>
            </a:r>
            <a:br>
              <a:rPr lang="ru-RU" dirty="0" smtClean="0">
                <a:solidFill>
                  <a:srgbClr val="0D1773"/>
                </a:solidFill>
              </a:rPr>
            </a:br>
            <a:r>
              <a:rPr lang="ru-RU" sz="2800" dirty="0" smtClean="0">
                <a:solidFill>
                  <a:srgbClr val="2353ED"/>
                </a:solidFill>
                <a:latin typeface="Franklin Gothic Heavy" pitchFamily="34" charset="0"/>
                <a:cs typeface="Microsoft Tai Le" pitchFamily="34" charset="0"/>
              </a:rPr>
              <a:t>День </a:t>
            </a:r>
            <a:r>
              <a:rPr lang="ru-RU" sz="2800" dirty="0" smtClean="0">
                <a:solidFill>
                  <a:srgbClr val="2353ED"/>
                </a:solidFill>
                <a:latin typeface="Franklin Gothic Heavy" pitchFamily="34" charset="0"/>
                <a:cs typeface="Microsoft Tai Le" pitchFamily="34" charset="0"/>
              </a:rPr>
              <a:t>мальчиков</a:t>
            </a:r>
            <a:endParaRPr lang="ru-RU" sz="2800" dirty="0">
              <a:solidFill>
                <a:srgbClr val="2353ED"/>
              </a:solidFill>
              <a:latin typeface="Franklin Gothic Heavy" pitchFamily="34" charset="0"/>
              <a:cs typeface="Microsoft Tai L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849620"/>
          </a:xfrm>
        </p:spPr>
        <p:txBody>
          <a:bodyPr/>
          <a:lstStyle/>
          <a:p>
            <a:r>
              <a:rPr lang="ru-RU" sz="7200" dirty="0" smtClean="0">
                <a:solidFill>
                  <a:schemeClr val="tx2">
                    <a:lumMod val="75000"/>
                  </a:schemeClr>
                </a:solidFill>
              </a:rPr>
              <a:t>День первый (1 июня)-</a:t>
            </a: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6600" dirty="0" smtClean="0">
                <a:solidFill>
                  <a:srgbClr val="DA0844"/>
                </a:solidFill>
                <a:latin typeface="Monotype Corsiva" pitchFamily="66" charset="0"/>
              </a:rPr>
              <a:t>Праздник</a:t>
            </a:r>
            <a:r>
              <a:rPr lang="ru-RU" sz="6600" dirty="0" smtClean="0">
                <a:solidFill>
                  <a:srgbClr val="DA0844"/>
                </a:solidFill>
                <a:latin typeface="Century" pitchFamily="18" charset="0"/>
              </a:rPr>
              <a:t> </a:t>
            </a:r>
            <a:r>
              <a:rPr lang="ru-RU" sz="6600" dirty="0" smtClean="0">
                <a:solidFill>
                  <a:srgbClr val="DA0844"/>
                </a:solidFill>
                <a:latin typeface="Monotype Corsiva" pitchFamily="66" charset="0"/>
              </a:rPr>
              <a:t>детства</a:t>
            </a:r>
            <a:endParaRPr lang="ru-RU" sz="6600" dirty="0">
              <a:solidFill>
                <a:srgbClr val="DA0844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DSCN9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982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306974" cy="5273556"/>
          </a:xfrm>
        </p:spPr>
        <p:txBody>
          <a:bodyPr/>
          <a:lstStyle/>
          <a:p>
            <a:r>
              <a:rPr lang="ru-RU" sz="7200" dirty="0" smtClean="0">
                <a:solidFill>
                  <a:schemeClr val="accent4">
                    <a:lumMod val="75000"/>
                  </a:schemeClr>
                </a:solidFill>
              </a:rPr>
              <a:t>День второй (2 июня)-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80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День сказок</a:t>
            </a:r>
            <a:endParaRPr lang="ru-RU" sz="80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6874926" cy="23932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DSCN9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5"/>
            <a:ext cx="9144000" cy="68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358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DSCN9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359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DSCN94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" b="18881"/>
          <a:stretch/>
        </p:blipFill>
        <p:spPr bwMode="auto">
          <a:xfrm>
            <a:off x="0" y="3162419"/>
            <a:ext cx="4788024" cy="370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DSCN94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 b="4544"/>
          <a:stretch/>
        </p:blipFill>
        <p:spPr bwMode="auto">
          <a:xfrm>
            <a:off x="4610099" y="-1"/>
            <a:ext cx="4533901" cy="36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DSCN94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r="11250" b="38769"/>
          <a:stretch/>
        </p:blipFill>
        <p:spPr bwMode="auto">
          <a:xfrm>
            <a:off x="4610099" y="3591306"/>
            <a:ext cx="4533901" cy="327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</a:rPr>
              <a:t>День третий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</a:rPr>
              <a:t>(3 июня)-</a:t>
            </a:r>
          </a:p>
          <a:p>
            <a:pPr marL="0" indent="0">
              <a:buNone/>
            </a:pPr>
            <a:r>
              <a:rPr lang="ru-RU" sz="8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День смеха</a:t>
            </a:r>
            <a:endParaRPr lang="ru-RU" sz="8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ЛАГЕРЬ\DSCN96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r="20900"/>
          <a:stretch/>
        </p:blipFill>
        <p:spPr bwMode="auto">
          <a:xfrm>
            <a:off x="0" y="-13871"/>
            <a:ext cx="2915816" cy="380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ЛАГЕРЬ\DSCN9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10663" r="24247" b="8480"/>
          <a:stretch/>
        </p:blipFill>
        <p:spPr bwMode="auto">
          <a:xfrm>
            <a:off x="2915816" y="4355"/>
            <a:ext cx="3168352" cy="378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ЛАГЕРЬ\DSCN9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20802" r="22400" b="-20802"/>
          <a:stretch/>
        </p:blipFill>
        <p:spPr bwMode="auto">
          <a:xfrm>
            <a:off x="6012160" y="0"/>
            <a:ext cx="313184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ЛАГЕРЬ\DSCN96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3219"/>
            <a:ext cx="4067945" cy="34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ЛАГЕРЬ\DSCN96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1" r="28487" b="10518"/>
          <a:stretch/>
        </p:blipFill>
        <p:spPr bwMode="auto">
          <a:xfrm>
            <a:off x="4067945" y="3453219"/>
            <a:ext cx="5076056" cy="34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7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199</TotalTime>
  <Words>57</Words>
  <Application>Microsoft Office PowerPoint</Application>
  <PresentationFormat>Экран (4:3)</PresentationFormat>
  <Paragraphs>16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Spring</vt:lpstr>
      <vt:lpstr>Лагерь дневного пребывания «СОЛНЫШКО»</vt:lpstr>
      <vt:lpstr>Презентация PowerPoint</vt:lpstr>
      <vt:lpstr>День первый (1 июня)- Праздник детства</vt:lpstr>
      <vt:lpstr>Презентация PowerPoint</vt:lpstr>
      <vt:lpstr>День второй (2 июня)- День сказок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четвертый (4июня)- День знаний </vt:lpstr>
      <vt:lpstr>Презентация PowerPoint</vt:lpstr>
      <vt:lpstr>День пятый- (5 июня) День леса</vt:lpstr>
      <vt:lpstr>Презентация PowerPoint</vt:lpstr>
      <vt:lpstr>День шестой- (6 июня) День культуры</vt:lpstr>
      <vt:lpstr>Презентация PowerPoint</vt:lpstr>
      <vt:lpstr>День седьмой- (8июня) День цветов</vt:lpstr>
      <vt:lpstr>Презентация PowerPoint</vt:lpstr>
      <vt:lpstr>День восьмой- (9 июня) День спорта </vt:lpstr>
      <vt:lpstr>Презентация PowerPoint</vt:lpstr>
      <vt:lpstr>День девятый-  (10 июня) День индейца</vt:lpstr>
      <vt:lpstr>Презентация PowerPoint</vt:lpstr>
      <vt:lpstr>День десятый- (11 июня) День игры  </vt:lpstr>
      <vt:lpstr>Презентация PowerPoint</vt:lpstr>
      <vt:lpstr>День одиннадцатый – (12 июня) День России</vt:lpstr>
      <vt:lpstr>Презентация PowerPoint</vt:lpstr>
      <vt:lpstr>День двенадцатый – (13 июня) День лета</vt:lpstr>
      <vt:lpstr>Презентация PowerPoint</vt:lpstr>
      <vt:lpstr>День тринадцатый – (15 июня) День мальчиков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Лагерь дневного пребывания «СОЛНЫШКО»</dc:title>
  <dc:creator>user</dc:creator>
  <cp:lastModifiedBy>user</cp:lastModifiedBy>
  <cp:revision>21</cp:revision>
  <dcterms:created xsi:type="dcterms:W3CDTF">2015-06-12T03:55:26Z</dcterms:created>
  <dcterms:modified xsi:type="dcterms:W3CDTF">2015-06-15T04:48:56Z</dcterms:modified>
</cp:coreProperties>
</file>